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796B50-3AAE-4083-A925-8351F82FA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23D859D-802C-49BC-8178-9F0A926E6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D9FACB-9F8E-4485-B40D-68CF9B519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516-F94F-4586-BA56-944462155B17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AA71FE-983A-4A70-AD7D-8EF28579C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126049-2A97-4A3E-B4A9-238E6EB90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7CBDF-9806-433E-81F0-C2C332118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77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C8EC84-F315-4ADC-A46E-684A7563E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A295BEF-8082-4F15-B9E7-5C82F5962F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55572E-A598-460E-A1EA-BC26865A8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516-F94F-4586-BA56-944462155B17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DA1E25-5B96-49CE-8707-3BE2C9D72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32572A-F92D-496A-9738-1B36154ED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7CBDF-9806-433E-81F0-C2C332118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86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43E4F45-5087-46AC-BACD-436D76644B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9E55A8-EEED-4ED2-AF1F-993D520C0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D565F3-F008-4845-8CA4-6928CB88E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516-F94F-4586-BA56-944462155B17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56DA3A-E010-4698-A6E4-38A8B251D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8FD34A-F2E0-4E97-B977-01A440477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7CBDF-9806-433E-81F0-C2C332118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90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16CD4D-5877-4522-B36F-77F4FDFE0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BA8100-8633-4D3B-80DE-328AA5F8A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C5458B-53FF-4E68-A7E0-70CBFD777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516-F94F-4586-BA56-944462155B17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C8DB30-8296-4CE7-B981-A64BECB77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DFB0B4-E904-4D68-9AFC-55E0FB084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7CBDF-9806-433E-81F0-C2C332118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326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3DD440-737E-43F4-9E44-C3570576B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95BDC5-9FFB-4C77-AFB8-C5AC53C58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9278EF-AAA1-4363-975B-0CBC316D1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516-F94F-4586-BA56-944462155B17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B67240-34B6-4115-9846-9A9B13D00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B78948-DBA8-49AB-8286-5675AC7A3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7CBDF-9806-433E-81F0-C2C332118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54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50E13A-F5AF-4BA4-95F4-A4C8C4CC4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0DA8D0-344A-46CE-AC7F-45273995E5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05C6257-09BE-4BE0-B146-9CAC36FDB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CE26ACD-C427-437B-BA93-D9766F5A1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516-F94F-4586-BA56-944462155B17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43C12D3-749C-4B08-82DE-E4D780CD4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D53C108-71AE-405C-9B9A-8658B139B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7CBDF-9806-433E-81F0-C2C332118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16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E8D5C6-C079-4CF3-B512-C8DCAD1A7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BCBE61D-0C7F-4150-AE34-99607FC84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778E6DE-10F9-4251-8037-4CA1A1BCC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81C1CCA-E69C-4AF0-A0AB-D682BCE13B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E9465EA-85C3-4D06-B56D-0C8751449B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C979FC9-B1E6-4D0F-AE81-9B61AE05E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516-F94F-4586-BA56-944462155B17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F0FCF20-7DD2-4528-8A17-32BF36B7C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282F8FC-C239-4A4B-BCE7-42659A600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7CBDF-9806-433E-81F0-C2C332118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074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74C7CB-CD12-4E50-A9B2-9FA19A652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85D676C-5C49-4F10-8A05-7FF61145A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516-F94F-4586-BA56-944462155B17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35AF5E7-082C-414B-9A02-90EF70991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7BF4791-3019-408E-BB85-9C48BB5E8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7CBDF-9806-433E-81F0-C2C332118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94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FB4A145-64AC-4509-A0D8-5D3865958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516-F94F-4586-BA56-944462155B17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9FC505F-5FF7-4E40-8E2B-C2B83AB7C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6220CDD-95A1-4F56-955F-EE27817E0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7CBDF-9806-433E-81F0-C2C332118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18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CEF69A-8AF6-4C32-B404-AC95D988B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4596A1-502D-4ECF-9545-1A5271BA8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771303A-B63B-41AC-AEF6-A1247C78F0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7553225-BCC9-43B3-BB18-55766AE93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516-F94F-4586-BA56-944462155B17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FBF42C-F269-4137-8F13-CE9E5AACD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EA9461C-BA09-4C26-A6BF-4451C46F2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7CBDF-9806-433E-81F0-C2C332118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692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7A7C9F-B52A-4DAE-94AA-A1F35ED9E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9C26BA6-56EC-4308-93BA-1569958D6D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CB60820-2B45-44DB-AC6E-D846A1E317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A214E7-FBAC-426B-AC0D-E31B68A70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516-F94F-4586-BA56-944462155B17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0D7EFA-31D4-4E75-9A2F-C98DCEA6F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3D98F5E-1CF0-4360-8443-DA83EF02D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7CBDF-9806-433E-81F0-C2C332118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150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C584ED-0E51-477A-87B4-CA8C42C43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75D373-0C74-45BF-B85D-427109FD6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5FDA5B-533F-44EE-8264-7F30603849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95516-F94F-4586-BA56-944462155B17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274A63-A029-4BB9-8D16-13BA7F49EF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D7EF0A-4977-455B-8DFB-FBE8BC46FD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7CBDF-9806-433E-81F0-C2C332118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588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779FEC-9AEC-42A0-8CF6-A26939763E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Лекция 1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9F80B92-41DD-4FFF-811E-0CFF9BCC1D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0540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Лекция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</dc:title>
  <dc:creator>Александр Альтмарк</dc:creator>
  <cp:lastModifiedBy>Александр Альтмарк</cp:lastModifiedBy>
  <cp:revision>1</cp:revision>
  <dcterms:created xsi:type="dcterms:W3CDTF">2018-03-07T14:23:33Z</dcterms:created>
  <dcterms:modified xsi:type="dcterms:W3CDTF">2018-03-07T14:24:24Z</dcterms:modified>
</cp:coreProperties>
</file>